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74" r:id="rId4"/>
    <p:sldId id="287" r:id="rId5"/>
    <p:sldId id="288" r:id="rId6"/>
    <p:sldId id="289" r:id="rId7"/>
    <p:sldId id="290" r:id="rId8"/>
    <p:sldId id="291" r:id="rId9"/>
    <p:sldId id="292" r:id="rId10"/>
    <p:sldId id="268" r:id="rId11"/>
  </p:sldIdLst>
  <p:sldSz cx="1332071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211" y="-72"/>
      </p:cViewPr>
      <p:guideLst>
        <p:guide orient="horz" pos="2160"/>
        <p:guide pos="41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A52AF3-F07E-4F3E-A34D-736D58113CA5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Использование компьютерных систем в диалогом режиме. 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4A1D4FCE-1B4C-4107-B958-7A0AA0B45283}" type="par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C9EC8D55-550B-4E24-9FCA-283BC22CAA45}" type="sib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Применение новейших разработок в сфере программного обеспечения и значительного объёма прикладных программ. 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Многоплановость при выполнении коррекции информации и формулировок проблем.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01388D-C704-4CCD-A54D-FE14EB5DE52F}" type="pres">
      <dgm:prSet presAssocID="{3AA52AF3-F07E-4F3E-A34D-736D58113CA5}" presName="parentLin" presStyleCnt="0"/>
      <dgm:spPr/>
    </dgm:pt>
    <dgm:pt modelId="{77E959C8-4DAA-48DB-AA25-2D7F994654AE}" type="pres">
      <dgm:prSet presAssocID="{3AA52AF3-F07E-4F3E-A34D-736D58113CA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18E3789-E2F6-466C-8DF2-D343E6CDCF9E}" type="pres">
      <dgm:prSet presAssocID="{3AA52AF3-F07E-4F3E-A34D-736D58113CA5}" presName="parentText" presStyleLbl="node1" presStyleIdx="0" presStyleCnt="3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5BEF0-09DA-4B12-9F93-03474620A1D2}" type="pres">
      <dgm:prSet presAssocID="{3AA52AF3-F07E-4F3E-A34D-736D58113CA5}" presName="negativeSpace" presStyleCnt="0"/>
      <dgm:spPr/>
    </dgm:pt>
    <dgm:pt modelId="{F3B5B784-F290-426D-82CD-AE07F8FE8968}" type="pres">
      <dgm:prSet presAssocID="{3AA52AF3-F07E-4F3E-A34D-736D58113CA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1C4A6-EFFA-4E39-8BB5-6B1AA5BFDA31}" type="pres">
      <dgm:prSet presAssocID="{C9EC8D55-550B-4E24-9FCA-283BC22CAA45}" presName="spaceBetweenRectangles" presStyleCnt="0"/>
      <dgm:spPr/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1" presStyleCnt="3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1" presStyleCnt="3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2" presStyleCnt="3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80EC938-14E8-48F8-B42F-505E783B3903}" type="presOf" srcId="{9764D5BF-3069-4A13-A0ED-1A1FB37E955D}" destId="{F58F7C4B-B915-4A95-A050-A6F979C8AC63}" srcOrd="0" destOrd="0" presId="urn:microsoft.com/office/officeart/2005/8/layout/list1"/>
    <dgm:cxn modelId="{0AD68586-058D-429C-B193-8A0B81C3827A}" type="presOf" srcId="{3AA52AF3-F07E-4F3E-A34D-736D58113CA5}" destId="{C18E3789-E2F6-466C-8DF2-D343E6CDCF9E}" srcOrd="1" destOrd="0" presId="urn:microsoft.com/office/officeart/2005/8/layout/list1"/>
    <dgm:cxn modelId="{B1262E97-3A90-414E-BF10-F83D01CEAC72}" srcId="{53FEC01F-2E61-4119-BB86-065A96B5C6A9}" destId="{9764D5BF-3069-4A13-A0ED-1A1FB37E955D}" srcOrd="2" destOrd="0" parTransId="{BEF2585D-925E-423A-A9F4-EB89A156C155}" sibTransId="{6F3BABD1-92A9-45E4-B94F-BB81A9F30D87}"/>
    <dgm:cxn modelId="{18611774-47B0-45DB-861D-7EB988E996A7}" type="presOf" srcId="{9764D5BF-3069-4A13-A0ED-1A1FB37E955D}" destId="{0C94FF7E-83A5-4256-93CE-90B0CCB0FDFE}" srcOrd="1" destOrd="0" presId="urn:microsoft.com/office/officeart/2005/8/layout/list1"/>
    <dgm:cxn modelId="{41E35A9F-4260-4F7C-AD39-D358398B854B}" type="presOf" srcId="{3AA52AF3-F07E-4F3E-A34D-736D58113CA5}" destId="{77E959C8-4DAA-48DB-AA25-2D7F994654AE}" srcOrd="0" destOrd="0" presId="urn:microsoft.com/office/officeart/2005/8/layout/list1"/>
    <dgm:cxn modelId="{B4E415BB-96AE-4F2E-A905-3C076CE25600}" srcId="{53FEC01F-2E61-4119-BB86-065A96B5C6A9}" destId="{1EE2FFDD-0A57-4CEB-A088-238D6ABBBF55}" srcOrd="1" destOrd="0" parTransId="{F261CE02-3176-42B0-848E-4998F68A1F63}" sibTransId="{3DCEEA3B-AE7F-48DD-9091-914B11BDD760}"/>
    <dgm:cxn modelId="{8FAC9150-6EE7-4FBD-8E45-1167BAA30AEB}" type="presOf" srcId="{1EE2FFDD-0A57-4CEB-A088-238D6ABBBF55}" destId="{E84D61CF-92FA-4B52-8DF2-2114D35D72B9}" srcOrd="1" destOrd="0" presId="urn:microsoft.com/office/officeart/2005/8/layout/list1"/>
    <dgm:cxn modelId="{B348AE05-FCE0-4F26-91F1-1E5566C3C83A}" srcId="{53FEC01F-2E61-4119-BB86-065A96B5C6A9}" destId="{3AA52AF3-F07E-4F3E-A34D-736D58113CA5}" srcOrd="0" destOrd="0" parTransId="{4A1D4FCE-1B4C-4107-B958-7A0AA0B45283}" sibTransId="{C9EC8D55-550B-4E24-9FCA-283BC22CAA45}"/>
    <dgm:cxn modelId="{4BB5649B-B278-443F-9512-039B36AF211E}" type="presOf" srcId="{1EE2FFDD-0A57-4CEB-A088-238D6ABBBF55}" destId="{EDC45AFF-1595-4609-BA55-7C6823825104}" srcOrd="0" destOrd="0" presId="urn:microsoft.com/office/officeart/2005/8/layout/list1"/>
    <dgm:cxn modelId="{A086F93B-BDB4-4074-BFFF-2381466D2FA6}" type="presOf" srcId="{53FEC01F-2E61-4119-BB86-065A96B5C6A9}" destId="{2732D7F7-2FF9-49E5-A67C-5680566BFB13}" srcOrd="0" destOrd="0" presId="urn:microsoft.com/office/officeart/2005/8/layout/list1"/>
    <dgm:cxn modelId="{02EEE11E-9B53-4162-AB22-CA50F74FD83B}" type="presParOf" srcId="{2732D7F7-2FF9-49E5-A67C-5680566BFB13}" destId="{5201388D-C704-4CCD-A54D-FE14EB5DE52F}" srcOrd="0" destOrd="0" presId="urn:microsoft.com/office/officeart/2005/8/layout/list1"/>
    <dgm:cxn modelId="{623ABBB3-DE64-435B-92E1-D538434C9BCA}" type="presParOf" srcId="{5201388D-C704-4CCD-A54D-FE14EB5DE52F}" destId="{77E959C8-4DAA-48DB-AA25-2D7F994654AE}" srcOrd="0" destOrd="0" presId="urn:microsoft.com/office/officeart/2005/8/layout/list1"/>
    <dgm:cxn modelId="{F30DD69D-0E9D-4277-86BE-E2CD0947E607}" type="presParOf" srcId="{5201388D-C704-4CCD-A54D-FE14EB5DE52F}" destId="{C18E3789-E2F6-466C-8DF2-D343E6CDCF9E}" srcOrd="1" destOrd="0" presId="urn:microsoft.com/office/officeart/2005/8/layout/list1"/>
    <dgm:cxn modelId="{3582EF0F-941E-41DC-AEB5-C2D65560BACE}" type="presParOf" srcId="{2732D7F7-2FF9-49E5-A67C-5680566BFB13}" destId="{D495BEF0-09DA-4B12-9F93-03474620A1D2}" srcOrd="1" destOrd="0" presId="urn:microsoft.com/office/officeart/2005/8/layout/list1"/>
    <dgm:cxn modelId="{7347BCFA-6110-4D65-839D-47EB51F2AFAD}" type="presParOf" srcId="{2732D7F7-2FF9-49E5-A67C-5680566BFB13}" destId="{F3B5B784-F290-426D-82CD-AE07F8FE8968}" srcOrd="2" destOrd="0" presId="urn:microsoft.com/office/officeart/2005/8/layout/list1"/>
    <dgm:cxn modelId="{4AE95065-2513-4E51-AF40-DB818A6DB3BD}" type="presParOf" srcId="{2732D7F7-2FF9-49E5-A67C-5680566BFB13}" destId="{DEF1C4A6-EFFA-4E39-8BB5-6B1AA5BFDA31}" srcOrd="3" destOrd="0" presId="urn:microsoft.com/office/officeart/2005/8/layout/list1"/>
    <dgm:cxn modelId="{5DEE4E87-E1C5-473F-85F9-1C5AB827B9B5}" type="presParOf" srcId="{2732D7F7-2FF9-49E5-A67C-5680566BFB13}" destId="{173262C1-6D85-42B5-B387-3F709B8A6779}" srcOrd="4" destOrd="0" presId="urn:microsoft.com/office/officeart/2005/8/layout/list1"/>
    <dgm:cxn modelId="{56F6BA79-CBEC-4D5F-99FA-52D0ED5C856F}" type="presParOf" srcId="{173262C1-6D85-42B5-B387-3F709B8A6779}" destId="{EDC45AFF-1595-4609-BA55-7C6823825104}" srcOrd="0" destOrd="0" presId="urn:microsoft.com/office/officeart/2005/8/layout/list1"/>
    <dgm:cxn modelId="{DD12C6C0-BABA-4404-98F5-083677C805C9}" type="presParOf" srcId="{173262C1-6D85-42B5-B387-3F709B8A6779}" destId="{E84D61CF-92FA-4B52-8DF2-2114D35D72B9}" srcOrd="1" destOrd="0" presId="urn:microsoft.com/office/officeart/2005/8/layout/list1"/>
    <dgm:cxn modelId="{1E14E8B0-3D43-4949-B2F6-C93CC2870E5B}" type="presParOf" srcId="{2732D7F7-2FF9-49E5-A67C-5680566BFB13}" destId="{22A66F5A-5964-43EE-B999-904B55EBD510}" srcOrd="5" destOrd="0" presId="urn:microsoft.com/office/officeart/2005/8/layout/list1"/>
    <dgm:cxn modelId="{35C6416A-03D2-4922-9868-8FC59E80D544}" type="presParOf" srcId="{2732D7F7-2FF9-49E5-A67C-5680566BFB13}" destId="{3279972C-E806-46A1-9E74-BC33EA4ED889}" srcOrd="6" destOrd="0" presId="urn:microsoft.com/office/officeart/2005/8/layout/list1"/>
    <dgm:cxn modelId="{9FF8E514-4766-4982-8713-E545E4B4C2C8}" type="presParOf" srcId="{2732D7F7-2FF9-49E5-A67C-5680566BFB13}" destId="{184F083D-8030-44D0-A846-2834EBBBA3A1}" srcOrd="7" destOrd="0" presId="urn:microsoft.com/office/officeart/2005/8/layout/list1"/>
    <dgm:cxn modelId="{EF0D5731-ADEF-4E56-95FB-3F13FF707C78}" type="presParOf" srcId="{2732D7F7-2FF9-49E5-A67C-5680566BFB13}" destId="{D91A5415-815A-4034-9ABC-EABCBE0BEA77}" srcOrd="8" destOrd="0" presId="urn:microsoft.com/office/officeart/2005/8/layout/list1"/>
    <dgm:cxn modelId="{635AF46C-65FF-4ED3-A413-E8269E100E93}" type="presParOf" srcId="{D91A5415-815A-4034-9ABC-EABCBE0BEA77}" destId="{F58F7C4B-B915-4A95-A050-A6F979C8AC63}" srcOrd="0" destOrd="0" presId="urn:microsoft.com/office/officeart/2005/8/layout/list1"/>
    <dgm:cxn modelId="{A8E31499-B18F-4F6F-99A1-16D610E40482}" type="presParOf" srcId="{D91A5415-815A-4034-9ABC-EABCBE0BEA77}" destId="{0C94FF7E-83A5-4256-93CE-90B0CCB0FDFE}" srcOrd="1" destOrd="0" presId="urn:microsoft.com/office/officeart/2005/8/layout/list1"/>
    <dgm:cxn modelId="{8BFEAB70-3A98-49AB-80D6-35A87FF39CC3}" type="presParOf" srcId="{2732D7F7-2FF9-49E5-A67C-5680566BFB13}" destId="{B2826A6D-DA81-4076-97CB-E526B72B6E91}" srcOrd="9" destOrd="0" presId="urn:microsoft.com/office/officeart/2005/8/layout/list1"/>
    <dgm:cxn modelId="{20D95395-4603-4802-AF0F-FD12518F37AF}" type="presParOf" srcId="{2732D7F7-2FF9-49E5-A67C-5680566BFB13}" destId="{F55903AB-1282-4FA6-8FCF-14F3F85FFCC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Использование для автоматизации функционирования офисных систем.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Применение для нахождения оптимального решения.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02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363EB86A-AC5E-44C2-A8BE-C362B73C8A83}" type="presOf" srcId="{1EE2FFDD-0A57-4CEB-A088-238D6ABBBF55}" destId="{E84D61CF-92FA-4B52-8DF2-2114D35D72B9}" srcOrd="1" destOrd="0" presId="urn:microsoft.com/office/officeart/2005/8/layout/list1"/>
    <dgm:cxn modelId="{629F6A63-7419-4555-AF74-89CF7CEDD9BD}" type="presOf" srcId="{53FEC01F-2E61-4119-BB86-065A96B5C6A9}" destId="{2732D7F7-2FF9-49E5-A67C-5680566BFB13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3296AA16-B5A4-4CA3-9552-52D3B12C49F8}" type="presOf" srcId="{1EE2FFDD-0A57-4CEB-A088-238D6ABBBF55}" destId="{EDC45AFF-1595-4609-BA55-7C6823825104}" srcOrd="0" destOrd="0" presId="urn:microsoft.com/office/officeart/2005/8/layout/list1"/>
    <dgm:cxn modelId="{7615AE20-03EA-441B-A038-B5F3D4C03608}" type="presOf" srcId="{9764D5BF-3069-4A13-A0ED-1A1FB37E955D}" destId="{0C94FF7E-83A5-4256-93CE-90B0CCB0FDFE}" srcOrd="1" destOrd="0" presId="urn:microsoft.com/office/officeart/2005/8/layout/list1"/>
    <dgm:cxn modelId="{4DA5F3BD-894A-461F-9C92-CAA30D4D8517}" type="presOf" srcId="{9764D5BF-3069-4A13-A0ED-1A1FB37E955D}" destId="{F58F7C4B-B915-4A95-A050-A6F979C8AC63}" srcOrd="0" destOrd="0" presId="urn:microsoft.com/office/officeart/2005/8/layout/list1"/>
    <dgm:cxn modelId="{8963B5D0-534A-4168-94D3-44A05433D310}" type="presParOf" srcId="{2732D7F7-2FF9-49E5-A67C-5680566BFB13}" destId="{173262C1-6D85-42B5-B387-3F709B8A6779}" srcOrd="0" destOrd="0" presId="urn:microsoft.com/office/officeart/2005/8/layout/list1"/>
    <dgm:cxn modelId="{D2301566-F230-44E4-99EC-558FC9F3E890}" type="presParOf" srcId="{173262C1-6D85-42B5-B387-3F709B8A6779}" destId="{EDC45AFF-1595-4609-BA55-7C6823825104}" srcOrd="0" destOrd="0" presId="urn:microsoft.com/office/officeart/2005/8/layout/list1"/>
    <dgm:cxn modelId="{B8F2D418-8DD8-4C03-8F93-C4BC33671ED5}" type="presParOf" srcId="{173262C1-6D85-42B5-B387-3F709B8A6779}" destId="{E84D61CF-92FA-4B52-8DF2-2114D35D72B9}" srcOrd="1" destOrd="0" presId="urn:microsoft.com/office/officeart/2005/8/layout/list1"/>
    <dgm:cxn modelId="{5F840A2F-AB5E-4535-AECD-5485E22EB6FE}" type="presParOf" srcId="{2732D7F7-2FF9-49E5-A67C-5680566BFB13}" destId="{22A66F5A-5964-43EE-B999-904B55EBD510}" srcOrd="1" destOrd="0" presId="urn:microsoft.com/office/officeart/2005/8/layout/list1"/>
    <dgm:cxn modelId="{87F7CB34-FB96-4BCE-8A1C-C04080764D6F}" type="presParOf" srcId="{2732D7F7-2FF9-49E5-A67C-5680566BFB13}" destId="{3279972C-E806-46A1-9E74-BC33EA4ED889}" srcOrd="2" destOrd="0" presId="urn:microsoft.com/office/officeart/2005/8/layout/list1"/>
    <dgm:cxn modelId="{800FE12C-2A78-45E0-8378-326C6A7B25EB}" type="presParOf" srcId="{2732D7F7-2FF9-49E5-A67C-5680566BFB13}" destId="{184F083D-8030-44D0-A846-2834EBBBA3A1}" srcOrd="3" destOrd="0" presId="urn:microsoft.com/office/officeart/2005/8/layout/list1"/>
    <dgm:cxn modelId="{75DBDF3F-FA3B-45E8-8CCC-CB2EB023A6CF}" type="presParOf" srcId="{2732D7F7-2FF9-49E5-A67C-5680566BFB13}" destId="{D91A5415-815A-4034-9ABC-EABCBE0BEA77}" srcOrd="4" destOrd="0" presId="urn:microsoft.com/office/officeart/2005/8/layout/list1"/>
    <dgm:cxn modelId="{D74B2E8D-23A8-41F6-99C1-839B83D66B9B}" type="presParOf" srcId="{D91A5415-815A-4034-9ABC-EABCBE0BEA77}" destId="{F58F7C4B-B915-4A95-A050-A6F979C8AC63}" srcOrd="0" destOrd="0" presId="urn:microsoft.com/office/officeart/2005/8/layout/list1"/>
    <dgm:cxn modelId="{F23528AC-7F83-44A0-8CB3-858E5810F65C}" type="presParOf" srcId="{D91A5415-815A-4034-9ABC-EABCBE0BEA77}" destId="{0C94FF7E-83A5-4256-93CE-90B0CCB0FDFE}" srcOrd="1" destOrd="0" presId="urn:microsoft.com/office/officeart/2005/8/layout/list1"/>
    <dgm:cxn modelId="{B2739046-9471-4306-B3C9-4B4B83C70832}" type="presParOf" srcId="{2732D7F7-2FF9-49E5-A67C-5680566BFB13}" destId="{B2826A6D-DA81-4076-97CB-E526B72B6E91}" srcOrd="5" destOrd="0" presId="urn:microsoft.com/office/officeart/2005/8/layout/list1"/>
    <dgm:cxn modelId="{73622ADA-DF89-42B4-B011-2B13FC0BA49C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Использование в сфере выработки экспертных оценок.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 custLinFactNeighborX="-1856" custLinFactNeighborY="54343">
        <dgm:presLayoutVars>
          <dgm:bulletEnabled val="1"/>
        </dgm:presLayoutVars>
      </dgm:prSet>
      <dgm:spPr/>
    </dgm:pt>
  </dgm:ptLst>
  <dgm:cxnLst>
    <dgm:cxn modelId="{2F5D1373-E5DE-4D4B-B378-72CC27EA99F4}" type="presOf" srcId="{1EE2FFDD-0A57-4CEB-A088-238D6ABBBF55}" destId="{EDC45AFF-1595-4609-BA55-7C6823825104}" srcOrd="0" destOrd="0" presId="urn:microsoft.com/office/officeart/2005/8/layout/list1"/>
    <dgm:cxn modelId="{A453DDEB-B40A-4273-8FAF-1CB91623CA6A}" type="presOf" srcId="{53FEC01F-2E61-4119-BB86-065A96B5C6A9}" destId="{2732D7F7-2FF9-49E5-A67C-5680566BFB13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02E86D1D-9E7B-4A52-81D6-632D5576E49D}" type="presOf" srcId="{1EE2FFDD-0A57-4CEB-A088-238D6ABBBF55}" destId="{E84D61CF-92FA-4B52-8DF2-2114D35D72B9}" srcOrd="1" destOrd="0" presId="urn:microsoft.com/office/officeart/2005/8/layout/list1"/>
    <dgm:cxn modelId="{6801649E-33B0-4FDA-9303-AF777DC1B703}" type="presParOf" srcId="{2732D7F7-2FF9-49E5-A67C-5680566BFB13}" destId="{173262C1-6D85-42B5-B387-3F709B8A6779}" srcOrd="0" destOrd="0" presId="urn:microsoft.com/office/officeart/2005/8/layout/list1"/>
    <dgm:cxn modelId="{F7155E74-0A53-44AA-B1A9-963E41166B1D}" type="presParOf" srcId="{173262C1-6D85-42B5-B387-3F709B8A6779}" destId="{EDC45AFF-1595-4609-BA55-7C6823825104}" srcOrd="0" destOrd="0" presId="urn:microsoft.com/office/officeart/2005/8/layout/list1"/>
    <dgm:cxn modelId="{BBDC0382-A66B-4417-AAD2-2699394A2F84}" type="presParOf" srcId="{173262C1-6D85-42B5-B387-3F709B8A6779}" destId="{E84D61CF-92FA-4B52-8DF2-2114D35D72B9}" srcOrd="1" destOrd="0" presId="urn:microsoft.com/office/officeart/2005/8/layout/list1"/>
    <dgm:cxn modelId="{9836FC06-45B7-40C2-AFC9-7E3C84DC5044}" type="presParOf" srcId="{2732D7F7-2FF9-49E5-A67C-5680566BFB13}" destId="{22A66F5A-5964-43EE-B999-904B55EBD510}" srcOrd="1" destOrd="0" presId="urn:microsoft.com/office/officeart/2005/8/layout/list1"/>
    <dgm:cxn modelId="{6E1256F8-BD21-4E9E-808C-E3B9D464ECDD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A52AF3-F07E-4F3E-A34D-736D58113CA5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Удобный пользовательский интерфейс, несложная и понятная эксплуатация. 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4A1D4FCE-1B4C-4107-B958-7A0AA0B45283}" type="par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C9EC8D55-550B-4E24-9FCA-283BC22CAA45}" type="sib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Простота осуществления настройки касательно прямых обязанностей работника. 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Незначительное занимаемое место и неприхотливость к местоположению устройств. 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01388D-C704-4CCD-A54D-FE14EB5DE52F}" type="pres">
      <dgm:prSet presAssocID="{3AA52AF3-F07E-4F3E-A34D-736D58113CA5}" presName="parentLin" presStyleCnt="0"/>
      <dgm:spPr/>
    </dgm:pt>
    <dgm:pt modelId="{77E959C8-4DAA-48DB-AA25-2D7F994654AE}" type="pres">
      <dgm:prSet presAssocID="{3AA52AF3-F07E-4F3E-A34D-736D58113CA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18E3789-E2F6-466C-8DF2-D343E6CDCF9E}" type="pres">
      <dgm:prSet presAssocID="{3AA52AF3-F07E-4F3E-A34D-736D58113CA5}" presName="parentText" presStyleLbl="node1" presStyleIdx="0" presStyleCnt="3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5BEF0-09DA-4B12-9F93-03474620A1D2}" type="pres">
      <dgm:prSet presAssocID="{3AA52AF3-F07E-4F3E-A34D-736D58113CA5}" presName="negativeSpace" presStyleCnt="0"/>
      <dgm:spPr/>
    </dgm:pt>
    <dgm:pt modelId="{F3B5B784-F290-426D-82CD-AE07F8FE8968}" type="pres">
      <dgm:prSet presAssocID="{3AA52AF3-F07E-4F3E-A34D-736D58113CA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1C4A6-EFFA-4E39-8BB5-6B1AA5BFDA31}" type="pres">
      <dgm:prSet presAssocID="{C9EC8D55-550B-4E24-9FCA-283BC22CAA45}" presName="spaceBetweenRectangles" presStyleCnt="0"/>
      <dgm:spPr/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1" presStyleCnt="3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1" presStyleCnt="3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2" presStyleCnt="3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348AE05-FCE0-4F26-91F1-1E5566C3C83A}" srcId="{53FEC01F-2E61-4119-BB86-065A96B5C6A9}" destId="{3AA52AF3-F07E-4F3E-A34D-736D58113CA5}" srcOrd="0" destOrd="0" parTransId="{4A1D4FCE-1B4C-4107-B958-7A0AA0B45283}" sibTransId="{C9EC8D55-550B-4E24-9FCA-283BC22CAA45}"/>
    <dgm:cxn modelId="{B4E415BB-96AE-4F2E-A905-3C076CE25600}" srcId="{53FEC01F-2E61-4119-BB86-065A96B5C6A9}" destId="{1EE2FFDD-0A57-4CEB-A088-238D6ABBBF55}" srcOrd="1" destOrd="0" parTransId="{F261CE02-3176-42B0-848E-4998F68A1F63}" sibTransId="{3DCEEA3B-AE7F-48DD-9091-914B11BDD760}"/>
    <dgm:cxn modelId="{76214732-37F3-4AE6-A348-B7E448A5853B}" type="presOf" srcId="{9764D5BF-3069-4A13-A0ED-1A1FB37E955D}" destId="{F58F7C4B-B915-4A95-A050-A6F979C8AC63}" srcOrd="0" destOrd="0" presId="urn:microsoft.com/office/officeart/2005/8/layout/list1"/>
    <dgm:cxn modelId="{A35CBE20-42CE-44F0-BEAC-E9AD20527267}" type="presOf" srcId="{1EE2FFDD-0A57-4CEB-A088-238D6ABBBF55}" destId="{EDC45AFF-1595-4609-BA55-7C6823825104}" srcOrd="0" destOrd="0" presId="urn:microsoft.com/office/officeart/2005/8/layout/list1"/>
    <dgm:cxn modelId="{B835D71A-F1F8-425E-B3B9-9DF56A907E2E}" type="presOf" srcId="{3AA52AF3-F07E-4F3E-A34D-736D58113CA5}" destId="{C18E3789-E2F6-466C-8DF2-D343E6CDCF9E}" srcOrd="1" destOrd="0" presId="urn:microsoft.com/office/officeart/2005/8/layout/list1"/>
    <dgm:cxn modelId="{1B8FE158-0612-434B-B0D6-1B78C134FF06}" type="presOf" srcId="{53FEC01F-2E61-4119-BB86-065A96B5C6A9}" destId="{2732D7F7-2FF9-49E5-A67C-5680566BFB13}" srcOrd="0" destOrd="0" presId="urn:microsoft.com/office/officeart/2005/8/layout/list1"/>
    <dgm:cxn modelId="{553B70A3-2AEB-47B3-88DF-403972977341}" type="presOf" srcId="{9764D5BF-3069-4A13-A0ED-1A1FB37E955D}" destId="{0C94FF7E-83A5-4256-93CE-90B0CCB0FDFE}" srcOrd="1" destOrd="0" presId="urn:microsoft.com/office/officeart/2005/8/layout/list1"/>
    <dgm:cxn modelId="{B1262E97-3A90-414E-BF10-F83D01CEAC72}" srcId="{53FEC01F-2E61-4119-BB86-065A96B5C6A9}" destId="{9764D5BF-3069-4A13-A0ED-1A1FB37E955D}" srcOrd="2" destOrd="0" parTransId="{BEF2585D-925E-423A-A9F4-EB89A156C155}" sibTransId="{6F3BABD1-92A9-45E4-B94F-BB81A9F30D87}"/>
    <dgm:cxn modelId="{73372330-7A2A-4F39-BA30-CEB26AC99A00}" type="presOf" srcId="{1EE2FFDD-0A57-4CEB-A088-238D6ABBBF55}" destId="{E84D61CF-92FA-4B52-8DF2-2114D35D72B9}" srcOrd="1" destOrd="0" presId="urn:microsoft.com/office/officeart/2005/8/layout/list1"/>
    <dgm:cxn modelId="{6280F72B-7F20-4068-AFB9-47C7EEF78686}" type="presOf" srcId="{3AA52AF3-F07E-4F3E-A34D-736D58113CA5}" destId="{77E959C8-4DAA-48DB-AA25-2D7F994654AE}" srcOrd="0" destOrd="0" presId="urn:microsoft.com/office/officeart/2005/8/layout/list1"/>
    <dgm:cxn modelId="{366F7F6B-6F37-4E20-9CCF-6668BC9FDDFE}" type="presParOf" srcId="{2732D7F7-2FF9-49E5-A67C-5680566BFB13}" destId="{5201388D-C704-4CCD-A54D-FE14EB5DE52F}" srcOrd="0" destOrd="0" presId="urn:microsoft.com/office/officeart/2005/8/layout/list1"/>
    <dgm:cxn modelId="{5A65C1AD-CB9C-4557-8307-23FB45905BA9}" type="presParOf" srcId="{5201388D-C704-4CCD-A54D-FE14EB5DE52F}" destId="{77E959C8-4DAA-48DB-AA25-2D7F994654AE}" srcOrd="0" destOrd="0" presId="urn:microsoft.com/office/officeart/2005/8/layout/list1"/>
    <dgm:cxn modelId="{BA25C8DB-7C09-4D70-8AA0-8B6AB84D5D69}" type="presParOf" srcId="{5201388D-C704-4CCD-A54D-FE14EB5DE52F}" destId="{C18E3789-E2F6-466C-8DF2-D343E6CDCF9E}" srcOrd="1" destOrd="0" presId="urn:microsoft.com/office/officeart/2005/8/layout/list1"/>
    <dgm:cxn modelId="{6A09C1CD-F25D-4EE2-AB88-A7B4D80A5E2F}" type="presParOf" srcId="{2732D7F7-2FF9-49E5-A67C-5680566BFB13}" destId="{D495BEF0-09DA-4B12-9F93-03474620A1D2}" srcOrd="1" destOrd="0" presId="urn:microsoft.com/office/officeart/2005/8/layout/list1"/>
    <dgm:cxn modelId="{83EF2178-B767-44BB-B9DA-8A1592C2EB03}" type="presParOf" srcId="{2732D7F7-2FF9-49E5-A67C-5680566BFB13}" destId="{F3B5B784-F290-426D-82CD-AE07F8FE8968}" srcOrd="2" destOrd="0" presId="urn:microsoft.com/office/officeart/2005/8/layout/list1"/>
    <dgm:cxn modelId="{A582399C-11A3-4347-81AA-10024886F554}" type="presParOf" srcId="{2732D7F7-2FF9-49E5-A67C-5680566BFB13}" destId="{DEF1C4A6-EFFA-4E39-8BB5-6B1AA5BFDA31}" srcOrd="3" destOrd="0" presId="urn:microsoft.com/office/officeart/2005/8/layout/list1"/>
    <dgm:cxn modelId="{865F4D5C-B74D-4455-A66E-976F5B2B6AF9}" type="presParOf" srcId="{2732D7F7-2FF9-49E5-A67C-5680566BFB13}" destId="{173262C1-6D85-42B5-B387-3F709B8A6779}" srcOrd="4" destOrd="0" presId="urn:microsoft.com/office/officeart/2005/8/layout/list1"/>
    <dgm:cxn modelId="{AE57929B-96CF-4D7D-BB63-E62FF3E4BCA5}" type="presParOf" srcId="{173262C1-6D85-42B5-B387-3F709B8A6779}" destId="{EDC45AFF-1595-4609-BA55-7C6823825104}" srcOrd="0" destOrd="0" presId="urn:microsoft.com/office/officeart/2005/8/layout/list1"/>
    <dgm:cxn modelId="{CE2369F1-539C-45FB-92B7-5CFD3ECF33B2}" type="presParOf" srcId="{173262C1-6D85-42B5-B387-3F709B8A6779}" destId="{E84D61CF-92FA-4B52-8DF2-2114D35D72B9}" srcOrd="1" destOrd="0" presId="urn:microsoft.com/office/officeart/2005/8/layout/list1"/>
    <dgm:cxn modelId="{2FAB4EF8-DF60-4D96-9A38-3E603D3A6432}" type="presParOf" srcId="{2732D7F7-2FF9-49E5-A67C-5680566BFB13}" destId="{22A66F5A-5964-43EE-B999-904B55EBD510}" srcOrd="5" destOrd="0" presId="urn:microsoft.com/office/officeart/2005/8/layout/list1"/>
    <dgm:cxn modelId="{14621E5B-F090-4D3E-89EC-1DD435D9C646}" type="presParOf" srcId="{2732D7F7-2FF9-49E5-A67C-5680566BFB13}" destId="{3279972C-E806-46A1-9E74-BC33EA4ED889}" srcOrd="6" destOrd="0" presId="urn:microsoft.com/office/officeart/2005/8/layout/list1"/>
    <dgm:cxn modelId="{185BBA27-BB0D-4534-8BEB-A64DEB294ADA}" type="presParOf" srcId="{2732D7F7-2FF9-49E5-A67C-5680566BFB13}" destId="{184F083D-8030-44D0-A846-2834EBBBA3A1}" srcOrd="7" destOrd="0" presId="urn:microsoft.com/office/officeart/2005/8/layout/list1"/>
    <dgm:cxn modelId="{371E125F-F714-4A6A-8AA3-8B40FC560095}" type="presParOf" srcId="{2732D7F7-2FF9-49E5-A67C-5680566BFB13}" destId="{D91A5415-815A-4034-9ABC-EABCBE0BEA77}" srcOrd="8" destOrd="0" presId="urn:microsoft.com/office/officeart/2005/8/layout/list1"/>
    <dgm:cxn modelId="{0846950E-65CA-4E68-AB7A-E00891CD7C69}" type="presParOf" srcId="{D91A5415-815A-4034-9ABC-EABCBE0BEA77}" destId="{F58F7C4B-B915-4A95-A050-A6F979C8AC63}" srcOrd="0" destOrd="0" presId="urn:microsoft.com/office/officeart/2005/8/layout/list1"/>
    <dgm:cxn modelId="{8EC167D7-F993-439C-96AB-0E5E3F41104B}" type="presParOf" srcId="{D91A5415-815A-4034-9ABC-EABCBE0BEA77}" destId="{0C94FF7E-83A5-4256-93CE-90B0CCB0FDFE}" srcOrd="1" destOrd="0" presId="urn:microsoft.com/office/officeart/2005/8/layout/list1"/>
    <dgm:cxn modelId="{03514734-7D1C-4760-A7AB-08291A937242}" type="presParOf" srcId="{2732D7F7-2FF9-49E5-A67C-5680566BFB13}" destId="{B2826A6D-DA81-4076-97CB-E526B72B6E91}" srcOrd="9" destOrd="0" presId="urn:microsoft.com/office/officeart/2005/8/layout/list1"/>
    <dgm:cxn modelId="{3FA4C81E-9BCE-435B-8227-8669F152753B}" type="presParOf" srcId="{2732D7F7-2FF9-49E5-A67C-5680566BFB13}" destId="{F55903AB-1282-4FA6-8FCF-14F3F85FFCC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A52AF3-F07E-4F3E-A34D-736D58113CA5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Высокий уровень надёжности и безотказности в работе.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4A1D4FCE-1B4C-4107-B958-7A0AA0B45283}" type="par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C9EC8D55-550B-4E24-9FCA-283BC22CAA45}" type="sib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Несложная организация работ по техническому обслуживанию системы. 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01388D-C704-4CCD-A54D-FE14EB5DE52F}" type="pres">
      <dgm:prSet presAssocID="{3AA52AF3-F07E-4F3E-A34D-736D58113CA5}" presName="parentLin" presStyleCnt="0"/>
      <dgm:spPr/>
    </dgm:pt>
    <dgm:pt modelId="{77E959C8-4DAA-48DB-AA25-2D7F994654AE}" type="pres">
      <dgm:prSet presAssocID="{3AA52AF3-F07E-4F3E-A34D-736D58113CA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18E3789-E2F6-466C-8DF2-D343E6CDCF9E}" type="pres">
      <dgm:prSet presAssocID="{3AA52AF3-F07E-4F3E-A34D-736D58113CA5}" presName="parentText" presStyleLbl="node1" presStyleIdx="0" presStyleCnt="2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5BEF0-09DA-4B12-9F93-03474620A1D2}" type="pres">
      <dgm:prSet presAssocID="{3AA52AF3-F07E-4F3E-A34D-736D58113CA5}" presName="negativeSpace" presStyleCnt="0"/>
      <dgm:spPr/>
    </dgm:pt>
    <dgm:pt modelId="{F3B5B784-F290-426D-82CD-AE07F8FE8968}" type="pres">
      <dgm:prSet presAssocID="{3AA52AF3-F07E-4F3E-A34D-736D58113CA5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1C4A6-EFFA-4E39-8BB5-6B1AA5BFDA31}" type="pres">
      <dgm:prSet presAssocID="{C9EC8D55-550B-4E24-9FCA-283BC22CAA45}" presName="spaceBetweenRectangles" presStyleCnt="0"/>
      <dgm:spPr/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1" presStyleCnt="2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CF43F53-FEF2-4F29-9487-8E9C0F4D3B6F}" type="presOf" srcId="{1EE2FFDD-0A57-4CEB-A088-238D6ABBBF55}" destId="{EDC45AFF-1595-4609-BA55-7C6823825104}" srcOrd="0" destOrd="0" presId="urn:microsoft.com/office/officeart/2005/8/layout/list1"/>
    <dgm:cxn modelId="{5891EDA5-AE1A-4304-8EAF-4F821C5AE69F}" type="presOf" srcId="{1EE2FFDD-0A57-4CEB-A088-238D6ABBBF55}" destId="{E84D61CF-92FA-4B52-8DF2-2114D35D72B9}" srcOrd="1" destOrd="0" presId="urn:microsoft.com/office/officeart/2005/8/layout/list1"/>
    <dgm:cxn modelId="{B348AE05-FCE0-4F26-91F1-1E5566C3C83A}" srcId="{53FEC01F-2E61-4119-BB86-065A96B5C6A9}" destId="{3AA52AF3-F07E-4F3E-A34D-736D58113CA5}" srcOrd="0" destOrd="0" parTransId="{4A1D4FCE-1B4C-4107-B958-7A0AA0B45283}" sibTransId="{C9EC8D55-550B-4E24-9FCA-283BC22CAA45}"/>
    <dgm:cxn modelId="{2E839215-CFBF-4479-A8F7-95DFF975476F}" type="presOf" srcId="{3AA52AF3-F07E-4F3E-A34D-736D58113CA5}" destId="{77E959C8-4DAA-48DB-AA25-2D7F994654AE}" srcOrd="0" destOrd="0" presId="urn:microsoft.com/office/officeart/2005/8/layout/list1"/>
    <dgm:cxn modelId="{B4E5D102-832E-41C0-BE32-9497D2784739}" type="presOf" srcId="{53FEC01F-2E61-4119-BB86-065A96B5C6A9}" destId="{2732D7F7-2FF9-49E5-A67C-5680566BFB13}" srcOrd="0" destOrd="0" presId="urn:microsoft.com/office/officeart/2005/8/layout/list1"/>
    <dgm:cxn modelId="{1220B503-32A0-4E18-A365-C583C83A2B5D}" type="presOf" srcId="{3AA52AF3-F07E-4F3E-A34D-736D58113CA5}" destId="{C18E3789-E2F6-466C-8DF2-D343E6CDCF9E}" srcOrd="1" destOrd="0" presId="urn:microsoft.com/office/officeart/2005/8/layout/list1"/>
    <dgm:cxn modelId="{B4E415BB-96AE-4F2E-A905-3C076CE25600}" srcId="{53FEC01F-2E61-4119-BB86-065A96B5C6A9}" destId="{1EE2FFDD-0A57-4CEB-A088-238D6ABBBF55}" srcOrd="1" destOrd="0" parTransId="{F261CE02-3176-42B0-848E-4998F68A1F63}" sibTransId="{3DCEEA3B-AE7F-48DD-9091-914B11BDD760}"/>
    <dgm:cxn modelId="{4453B27E-E3CC-4233-BEEB-8D8E5039EAF2}" type="presParOf" srcId="{2732D7F7-2FF9-49E5-A67C-5680566BFB13}" destId="{5201388D-C704-4CCD-A54D-FE14EB5DE52F}" srcOrd="0" destOrd="0" presId="urn:microsoft.com/office/officeart/2005/8/layout/list1"/>
    <dgm:cxn modelId="{0B6812A1-D243-4934-B33F-7C8D3DA260EC}" type="presParOf" srcId="{5201388D-C704-4CCD-A54D-FE14EB5DE52F}" destId="{77E959C8-4DAA-48DB-AA25-2D7F994654AE}" srcOrd="0" destOrd="0" presId="urn:microsoft.com/office/officeart/2005/8/layout/list1"/>
    <dgm:cxn modelId="{08868D41-3F43-44C3-92D1-17665AC6B89D}" type="presParOf" srcId="{5201388D-C704-4CCD-A54D-FE14EB5DE52F}" destId="{C18E3789-E2F6-466C-8DF2-D343E6CDCF9E}" srcOrd="1" destOrd="0" presId="urn:microsoft.com/office/officeart/2005/8/layout/list1"/>
    <dgm:cxn modelId="{EEF87195-0493-4A3F-8965-EFC050F450A8}" type="presParOf" srcId="{2732D7F7-2FF9-49E5-A67C-5680566BFB13}" destId="{D495BEF0-09DA-4B12-9F93-03474620A1D2}" srcOrd="1" destOrd="0" presId="urn:microsoft.com/office/officeart/2005/8/layout/list1"/>
    <dgm:cxn modelId="{C1787855-E7D9-42E9-B88D-A5ECDFDA605B}" type="presParOf" srcId="{2732D7F7-2FF9-49E5-A67C-5680566BFB13}" destId="{F3B5B784-F290-426D-82CD-AE07F8FE8968}" srcOrd="2" destOrd="0" presId="urn:microsoft.com/office/officeart/2005/8/layout/list1"/>
    <dgm:cxn modelId="{2E6C6384-6390-46ED-9CFD-EFF9DBBC8023}" type="presParOf" srcId="{2732D7F7-2FF9-49E5-A67C-5680566BFB13}" destId="{DEF1C4A6-EFFA-4E39-8BB5-6B1AA5BFDA31}" srcOrd="3" destOrd="0" presId="urn:microsoft.com/office/officeart/2005/8/layout/list1"/>
    <dgm:cxn modelId="{F2324943-454C-4870-B665-93447A4ECFB2}" type="presParOf" srcId="{2732D7F7-2FF9-49E5-A67C-5680566BFB13}" destId="{173262C1-6D85-42B5-B387-3F709B8A6779}" srcOrd="4" destOrd="0" presId="urn:microsoft.com/office/officeart/2005/8/layout/list1"/>
    <dgm:cxn modelId="{811F3C79-F7D5-4CEA-A283-DDDD393E649D}" type="presParOf" srcId="{173262C1-6D85-42B5-B387-3F709B8A6779}" destId="{EDC45AFF-1595-4609-BA55-7C6823825104}" srcOrd="0" destOrd="0" presId="urn:microsoft.com/office/officeart/2005/8/layout/list1"/>
    <dgm:cxn modelId="{4EC3D4D7-CB45-4FCC-AF58-898062532D52}" type="presParOf" srcId="{173262C1-6D85-42B5-B387-3F709B8A6779}" destId="{E84D61CF-92FA-4B52-8DF2-2114D35D72B9}" srcOrd="1" destOrd="0" presId="urn:microsoft.com/office/officeart/2005/8/layout/list1"/>
    <dgm:cxn modelId="{7B6639C2-ED86-444C-A2E2-66B3F66E05C8}" type="presParOf" srcId="{2732D7F7-2FF9-49E5-A67C-5680566BFB13}" destId="{22A66F5A-5964-43EE-B999-904B55EBD510}" srcOrd="5" destOrd="0" presId="urn:microsoft.com/office/officeart/2005/8/layout/list1"/>
    <dgm:cxn modelId="{2FE93BBB-85A7-4E4F-AC3E-0F671A8FE491}" type="presParOf" srcId="{2732D7F7-2FF9-49E5-A67C-5680566BFB13}" destId="{3279972C-E806-46A1-9E74-BC33EA4ED88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По классу обрабатываемой информации: 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C018EEED-4BDC-4501-BE53-FAB864CA2D9B}" type="presOf" srcId="{9764D5BF-3069-4A13-A0ED-1A1FB37E955D}" destId="{0C94FF7E-83A5-4256-93CE-90B0CCB0FDFE}" srcOrd="1" destOrd="0" presId="urn:microsoft.com/office/officeart/2005/8/layout/list1"/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F6228446-C1F3-4F43-B5BC-05D057584654}" type="presOf" srcId="{9764D5BF-3069-4A13-A0ED-1A1FB37E955D}" destId="{F58F7C4B-B915-4A95-A050-A6F979C8AC63}" srcOrd="0" destOrd="0" presId="urn:microsoft.com/office/officeart/2005/8/layout/list1"/>
    <dgm:cxn modelId="{8B3E8D71-CCE6-4406-A4BE-4A7F9B434B18}" type="presOf" srcId="{53FEC01F-2E61-4119-BB86-065A96B5C6A9}" destId="{2732D7F7-2FF9-49E5-A67C-5680566BFB13}" srcOrd="0" destOrd="0" presId="urn:microsoft.com/office/officeart/2005/8/layout/list1"/>
    <dgm:cxn modelId="{515ECC32-DEBB-4BEE-BA44-4A3E1725B521}" type="presParOf" srcId="{2732D7F7-2FF9-49E5-A67C-5680566BFB13}" destId="{D91A5415-815A-4034-9ABC-EABCBE0BEA77}" srcOrd="0" destOrd="0" presId="urn:microsoft.com/office/officeart/2005/8/layout/list1"/>
    <dgm:cxn modelId="{6D34FA65-8BCF-4C49-B97E-8EBF007635B8}" type="presParOf" srcId="{D91A5415-815A-4034-9ABC-EABCBE0BEA77}" destId="{F58F7C4B-B915-4A95-A050-A6F979C8AC63}" srcOrd="0" destOrd="0" presId="urn:microsoft.com/office/officeart/2005/8/layout/list1"/>
    <dgm:cxn modelId="{97C38C39-3AD5-4082-BCF1-266E3A24935A}" type="presParOf" srcId="{D91A5415-815A-4034-9ABC-EABCBE0BEA77}" destId="{0C94FF7E-83A5-4256-93CE-90B0CCB0FDFE}" srcOrd="1" destOrd="0" presId="urn:microsoft.com/office/officeart/2005/8/layout/list1"/>
    <dgm:cxn modelId="{1AA08D7A-BA95-4ECD-A290-BD8A795A7DA5}" type="presParOf" srcId="{2732D7F7-2FF9-49E5-A67C-5680566BFB13}" destId="{B2826A6D-DA81-4076-97CB-E526B72B6E91}" srcOrd="1" destOrd="0" presId="urn:microsoft.com/office/officeart/2005/8/layout/list1"/>
    <dgm:cxn modelId="{12C414E8-2239-4F71-BB1D-154CB2AAC3D0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Обработка данных.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Обработка научных знаний. 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CF919D2-939C-4CB3-A59D-75A7DAC023D0}" type="presOf" srcId="{9764D5BF-3069-4A13-A0ED-1A1FB37E955D}" destId="{F58F7C4B-B915-4A95-A050-A6F979C8AC63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4DD5A929-BB42-4BCF-A0DB-F9A3572F2BEE}" type="presOf" srcId="{9764D5BF-3069-4A13-A0ED-1A1FB37E955D}" destId="{0C94FF7E-83A5-4256-93CE-90B0CCB0FDFE}" srcOrd="1" destOrd="0" presId="urn:microsoft.com/office/officeart/2005/8/layout/list1"/>
    <dgm:cxn modelId="{7C4A0C96-F405-493E-80B0-04FE2DC8A4B5}" type="presOf" srcId="{1EE2FFDD-0A57-4CEB-A088-238D6ABBBF55}" destId="{EDC45AFF-1595-4609-BA55-7C6823825104}" srcOrd="0" destOrd="0" presId="urn:microsoft.com/office/officeart/2005/8/layout/list1"/>
    <dgm:cxn modelId="{FA9BA5D5-5278-4CC6-9E4B-8948E1F1475D}" type="presOf" srcId="{1EE2FFDD-0A57-4CEB-A088-238D6ABBBF55}" destId="{E84D61CF-92FA-4B52-8DF2-2114D35D72B9}" srcOrd="1" destOrd="0" presId="urn:microsoft.com/office/officeart/2005/8/layout/list1"/>
    <dgm:cxn modelId="{9ACBF723-79ED-44C0-9B6A-F2F032F8B6BB}" type="presOf" srcId="{53FEC01F-2E61-4119-BB86-065A96B5C6A9}" destId="{2732D7F7-2FF9-49E5-A67C-5680566BFB13}" srcOrd="0" destOrd="0" presId="urn:microsoft.com/office/officeart/2005/8/layout/list1"/>
    <dgm:cxn modelId="{BA6BC2BB-35BF-4F4D-ABED-85736E760A3F}" type="presParOf" srcId="{2732D7F7-2FF9-49E5-A67C-5680566BFB13}" destId="{173262C1-6D85-42B5-B387-3F709B8A6779}" srcOrd="0" destOrd="0" presId="urn:microsoft.com/office/officeart/2005/8/layout/list1"/>
    <dgm:cxn modelId="{27E44920-3DFC-4A17-9F5E-83A868A1F317}" type="presParOf" srcId="{173262C1-6D85-42B5-B387-3F709B8A6779}" destId="{EDC45AFF-1595-4609-BA55-7C6823825104}" srcOrd="0" destOrd="0" presId="urn:microsoft.com/office/officeart/2005/8/layout/list1"/>
    <dgm:cxn modelId="{A5B3C529-81D9-4C6A-A596-DD1CADED1FD6}" type="presParOf" srcId="{173262C1-6D85-42B5-B387-3F709B8A6779}" destId="{E84D61CF-92FA-4B52-8DF2-2114D35D72B9}" srcOrd="1" destOrd="0" presId="urn:microsoft.com/office/officeart/2005/8/layout/list1"/>
    <dgm:cxn modelId="{7D510D26-77C9-4E1C-AF91-A1E1613623CA}" type="presParOf" srcId="{2732D7F7-2FF9-49E5-A67C-5680566BFB13}" destId="{22A66F5A-5964-43EE-B999-904B55EBD510}" srcOrd="1" destOrd="0" presId="urn:microsoft.com/office/officeart/2005/8/layout/list1"/>
    <dgm:cxn modelId="{7A00B410-67A9-45DC-86EE-20C3D7805F0A}" type="presParOf" srcId="{2732D7F7-2FF9-49E5-A67C-5680566BFB13}" destId="{3279972C-E806-46A1-9E74-BC33EA4ED889}" srcOrd="2" destOrd="0" presId="urn:microsoft.com/office/officeart/2005/8/layout/list1"/>
    <dgm:cxn modelId="{7218E6AA-91B6-4093-9900-751B2DB878C8}" type="presParOf" srcId="{2732D7F7-2FF9-49E5-A67C-5680566BFB13}" destId="{184F083D-8030-44D0-A846-2834EBBBA3A1}" srcOrd="3" destOrd="0" presId="urn:microsoft.com/office/officeart/2005/8/layout/list1"/>
    <dgm:cxn modelId="{DFAFC520-1BF0-4B26-A100-0006109E83E4}" type="presParOf" srcId="{2732D7F7-2FF9-49E5-A67C-5680566BFB13}" destId="{D91A5415-815A-4034-9ABC-EABCBE0BEA77}" srcOrd="4" destOrd="0" presId="urn:microsoft.com/office/officeart/2005/8/layout/list1"/>
    <dgm:cxn modelId="{901A44C4-BCDF-4387-8845-853B58946DE9}" type="presParOf" srcId="{D91A5415-815A-4034-9ABC-EABCBE0BEA77}" destId="{F58F7C4B-B915-4A95-A050-A6F979C8AC63}" srcOrd="0" destOrd="0" presId="urn:microsoft.com/office/officeart/2005/8/layout/list1"/>
    <dgm:cxn modelId="{9C190F24-D83E-4FF9-B75B-4834E68F5F45}" type="presParOf" srcId="{D91A5415-815A-4034-9ABC-EABCBE0BEA77}" destId="{0C94FF7E-83A5-4256-93CE-90B0CCB0FDFE}" srcOrd="1" destOrd="0" presId="urn:microsoft.com/office/officeart/2005/8/layout/list1"/>
    <dgm:cxn modelId="{3ABA3415-EB95-497B-9AD7-0586DD2DC9B7}" type="presParOf" srcId="{2732D7F7-2FF9-49E5-A67C-5680566BFB13}" destId="{B2826A6D-DA81-4076-97CB-E526B72B6E91}" srcOrd="5" destOrd="0" presId="urn:microsoft.com/office/officeart/2005/8/layout/list1"/>
    <dgm:cxn modelId="{72109B4F-A66A-4CCD-939A-DE8B0AB43991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По типу используемого пользовательского интерфейса: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10D36920-C78E-4087-AAA8-E12EA9CC8E1A}" type="presOf" srcId="{9764D5BF-3069-4A13-A0ED-1A1FB37E955D}" destId="{0C94FF7E-83A5-4256-93CE-90B0CCB0FDFE}" srcOrd="1" destOrd="0" presId="urn:microsoft.com/office/officeart/2005/8/layout/list1"/>
    <dgm:cxn modelId="{E5D10F49-0102-4515-9E09-E72DCD24E92F}" type="presOf" srcId="{53FEC01F-2E61-4119-BB86-065A96B5C6A9}" destId="{2732D7F7-2FF9-49E5-A67C-5680566BFB13}" srcOrd="0" destOrd="0" presId="urn:microsoft.com/office/officeart/2005/8/layout/list1"/>
    <dgm:cxn modelId="{68EC9348-B2C9-48A0-AF0D-C4A3DC3F003A}" type="presOf" srcId="{9764D5BF-3069-4A13-A0ED-1A1FB37E955D}" destId="{F58F7C4B-B915-4A95-A050-A6F979C8AC63}" srcOrd="0" destOrd="0" presId="urn:microsoft.com/office/officeart/2005/8/layout/list1"/>
    <dgm:cxn modelId="{05887A68-85F2-403B-9D30-726B1A8C43A7}" type="presParOf" srcId="{2732D7F7-2FF9-49E5-A67C-5680566BFB13}" destId="{D91A5415-815A-4034-9ABC-EABCBE0BEA77}" srcOrd="0" destOrd="0" presId="urn:microsoft.com/office/officeart/2005/8/layout/list1"/>
    <dgm:cxn modelId="{5E77BF4F-1445-4D5D-9533-323EF2A9496A}" type="presParOf" srcId="{D91A5415-815A-4034-9ABC-EABCBE0BEA77}" destId="{F58F7C4B-B915-4A95-A050-A6F979C8AC63}" srcOrd="0" destOrd="0" presId="urn:microsoft.com/office/officeart/2005/8/layout/list1"/>
    <dgm:cxn modelId="{E5613869-C7B8-4C5F-A34A-92DF9AE91C9A}" type="presParOf" srcId="{D91A5415-815A-4034-9ABC-EABCBE0BEA77}" destId="{0C94FF7E-83A5-4256-93CE-90B0CCB0FDFE}" srcOrd="1" destOrd="0" presId="urn:microsoft.com/office/officeart/2005/8/layout/list1"/>
    <dgm:cxn modelId="{7F59994F-005A-4782-ACD8-140E426DA803}" type="presParOf" srcId="{2732D7F7-2FF9-49E5-A67C-5680566BFB13}" destId="{B2826A6D-DA81-4076-97CB-E526B72B6E91}" srcOrd="1" destOrd="0" presId="urn:microsoft.com/office/officeart/2005/8/layout/list1"/>
    <dgm:cxn modelId="{76CD8BF4-4A4D-40F2-83EA-D1E0C94103D2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С использованием системы машинных команд. 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С использованием речевых команд. 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0D1FE9C2-18E2-48CB-B979-20D4AC51F072}" type="presOf" srcId="{9764D5BF-3069-4A13-A0ED-1A1FB37E955D}" destId="{0C94FF7E-83A5-4256-93CE-90B0CCB0FDFE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11966930-2DB8-4C9D-8B3B-2B0E1A199DAC}" type="presOf" srcId="{1EE2FFDD-0A57-4CEB-A088-238D6ABBBF55}" destId="{EDC45AFF-1595-4609-BA55-7C6823825104}" srcOrd="0" destOrd="0" presId="urn:microsoft.com/office/officeart/2005/8/layout/list1"/>
    <dgm:cxn modelId="{037E69E9-CD44-4B87-9706-9061F62B25DC}" type="presOf" srcId="{9764D5BF-3069-4A13-A0ED-1A1FB37E955D}" destId="{F58F7C4B-B915-4A95-A050-A6F979C8AC63}" srcOrd="0" destOrd="0" presId="urn:microsoft.com/office/officeart/2005/8/layout/list1"/>
    <dgm:cxn modelId="{2E1F1B1C-C3CC-40CB-B71A-9C5625D03C45}" type="presOf" srcId="{1EE2FFDD-0A57-4CEB-A088-238D6ABBBF55}" destId="{E84D61CF-92FA-4B52-8DF2-2114D35D72B9}" srcOrd="1" destOrd="0" presId="urn:microsoft.com/office/officeart/2005/8/layout/list1"/>
    <dgm:cxn modelId="{1549A8F8-3AA4-4D3C-AB73-ACE2E2627500}" type="presOf" srcId="{53FEC01F-2E61-4119-BB86-065A96B5C6A9}" destId="{2732D7F7-2FF9-49E5-A67C-5680566BFB13}" srcOrd="0" destOrd="0" presId="urn:microsoft.com/office/officeart/2005/8/layout/list1"/>
    <dgm:cxn modelId="{24269865-B52D-4EFB-8584-B5C4337DE7A7}" type="presParOf" srcId="{2732D7F7-2FF9-49E5-A67C-5680566BFB13}" destId="{173262C1-6D85-42B5-B387-3F709B8A6779}" srcOrd="0" destOrd="0" presId="urn:microsoft.com/office/officeart/2005/8/layout/list1"/>
    <dgm:cxn modelId="{711D8816-1603-4EE7-9420-4E54814F34A0}" type="presParOf" srcId="{173262C1-6D85-42B5-B387-3F709B8A6779}" destId="{EDC45AFF-1595-4609-BA55-7C6823825104}" srcOrd="0" destOrd="0" presId="urn:microsoft.com/office/officeart/2005/8/layout/list1"/>
    <dgm:cxn modelId="{A8D87471-ED41-4E36-968A-51603B727053}" type="presParOf" srcId="{173262C1-6D85-42B5-B387-3F709B8A6779}" destId="{E84D61CF-92FA-4B52-8DF2-2114D35D72B9}" srcOrd="1" destOrd="0" presId="urn:microsoft.com/office/officeart/2005/8/layout/list1"/>
    <dgm:cxn modelId="{909C88F2-BC1F-4119-ACFF-15FC56BF5F95}" type="presParOf" srcId="{2732D7F7-2FF9-49E5-A67C-5680566BFB13}" destId="{22A66F5A-5964-43EE-B999-904B55EBD510}" srcOrd="1" destOrd="0" presId="urn:microsoft.com/office/officeart/2005/8/layout/list1"/>
    <dgm:cxn modelId="{973851E3-D46E-425E-A164-A70BF1391927}" type="presParOf" srcId="{2732D7F7-2FF9-49E5-A67C-5680566BFB13}" destId="{3279972C-E806-46A1-9E74-BC33EA4ED889}" srcOrd="2" destOrd="0" presId="urn:microsoft.com/office/officeart/2005/8/layout/list1"/>
    <dgm:cxn modelId="{461579A1-7295-454F-AF3E-BD8700F94B96}" type="presParOf" srcId="{2732D7F7-2FF9-49E5-A67C-5680566BFB13}" destId="{184F083D-8030-44D0-A846-2834EBBBA3A1}" srcOrd="3" destOrd="0" presId="urn:microsoft.com/office/officeart/2005/8/layout/list1"/>
    <dgm:cxn modelId="{F0B3B1A3-4520-47EE-8D19-50B4C8125D39}" type="presParOf" srcId="{2732D7F7-2FF9-49E5-A67C-5680566BFB13}" destId="{D91A5415-815A-4034-9ABC-EABCBE0BEA77}" srcOrd="4" destOrd="0" presId="urn:microsoft.com/office/officeart/2005/8/layout/list1"/>
    <dgm:cxn modelId="{AD2CAE42-7942-4BCA-AEE8-A00C7237DC6D}" type="presParOf" srcId="{D91A5415-815A-4034-9ABC-EABCBE0BEA77}" destId="{F58F7C4B-B915-4A95-A050-A6F979C8AC63}" srcOrd="0" destOrd="0" presId="urn:microsoft.com/office/officeart/2005/8/layout/list1"/>
    <dgm:cxn modelId="{AD33B549-FC92-4E91-B080-1AD6BB45CE11}" type="presParOf" srcId="{D91A5415-815A-4034-9ABC-EABCBE0BEA77}" destId="{0C94FF7E-83A5-4256-93CE-90B0CCB0FDFE}" srcOrd="1" destOrd="0" presId="urn:microsoft.com/office/officeart/2005/8/layout/list1"/>
    <dgm:cxn modelId="{8C22434F-3C77-49FF-9271-5FC1DB238F90}" type="presParOf" srcId="{2732D7F7-2FF9-49E5-A67C-5680566BFB13}" destId="{B2826A6D-DA81-4076-97CB-E526B72B6E91}" srcOrd="5" destOrd="0" presId="urn:microsoft.com/office/officeart/2005/8/layout/list1"/>
    <dgm:cxn modelId="{E9E12D9A-E5C0-4ED0-9DA8-AE44BD283304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По степени взаимосвязи: 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DEE1E2FA-0103-4423-8982-3D88D7FA1643}" type="presOf" srcId="{9764D5BF-3069-4A13-A0ED-1A1FB37E955D}" destId="{0C94FF7E-83A5-4256-93CE-90B0CCB0FDFE}" srcOrd="1" destOrd="0" presId="urn:microsoft.com/office/officeart/2005/8/layout/list1"/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9F3D0A20-0E62-456F-8DF2-761477ECAA89}" type="presOf" srcId="{53FEC01F-2E61-4119-BB86-065A96B5C6A9}" destId="{2732D7F7-2FF9-49E5-A67C-5680566BFB13}" srcOrd="0" destOrd="0" presId="urn:microsoft.com/office/officeart/2005/8/layout/list1"/>
    <dgm:cxn modelId="{541C5B59-B289-46D4-BC63-1FFA33D1D8E3}" type="presOf" srcId="{9764D5BF-3069-4A13-A0ED-1A1FB37E955D}" destId="{F58F7C4B-B915-4A95-A050-A6F979C8AC63}" srcOrd="0" destOrd="0" presId="urn:microsoft.com/office/officeart/2005/8/layout/list1"/>
    <dgm:cxn modelId="{1E7F21EE-1D08-43BD-A3E1-30C4044565E4}" type="presParOf" srcId="{2732D7F7-2FF9-49E5-A67C-5680566BFB13}" destId="{D91A5415-815A-4034-9ABC-EABCBE0BEA77}" srcOrd="0" destOrd="0" presId="urn:microsoft.com/office/officeart/2005/8/layout/list1"/>
    <dgm:cxn modelId="{D90F8C20-6FD0-4413-B341-6CB3BA6E0E8E}" type="presParOf" srcId="{D91A5415-815A-4034-9ABC-EABCBE0BEA77}" destId="{F58F7C4B-B915-4A95-A050-A6F979C8AC63}" srcOrd="0" destOrd="0" presId="urn:microsoft.com/office/officeart/2005/8/layout/list1"/>
    <dgm:cxn modelId="{1B27A1E9-1D04-4D48-8EE2-3017894023A0}" type="presParOf" srcId="{D91A5415-815A-4034-9ABC-EABCBE0BEA77}" destId="{0C94FF7E-83A5-4256-93CE-90B0CCB0FDFE}" srcOrd="1" destOrd="0" presId="urn:microsoft.com/office/officeart/2005/8/layout/list1"/>
    <dgm:cxn modelId="{F5116FEC-A043-417F-9785-383859050C13}" type="presParOf" srcId="{2732D7F7-2FF9-49E5-A67C-5680566BFB13}" destId="{B2826A6D-DA81-4076-97CB-E526B72B6E91}" srcOrd="1" destOrd="0" presId="urn:microsoft.com/office/officeart/2005/8/layout/list1"/>
    <dgm:cxn modelId="{D993BE09-89DA-499E-95C4-B532EECA6BDD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С применением сетевых структур.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С использованием дискретных структур.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02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37CF6916-C020-4CAE-BF95-6D2306E83EA3}" type="presOf" srcId="{1EE2FFDD-0A57-4CEB-A088-238D6ABBBF55}" destId="{E84D61CF-92FA-4B52-8DF2-2114D35D72B9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D009AE74-A3A6-44A9-89BC-3410725FD81C}" type="presOf" srcId="{53FEC01F-2E61-4119-BB86-065A96B5C6A9}" destId="{2732D7F7-2FF9-49E5-A67C-5680566BFB13}" srcOrd="0" destOrd="0" presId="urn:microsoft.com/office/officeart/2005/8/layout/list1"/>
    <dgm:cxn modelId="{2DBC891C-11F7-4F07-ADF8-14188CBF3995}" type="presOf" srcId="{9764D5BF-3069-4A13-A0ED-1A1FB37E955D}" destId="{F58F7C4B-B915-4A95-A050-A6F979C8AC63}" srcOrd="0" destOrd="0" presId="urn:microsoft.com/office/officeart/2005/8/layout/list1"/>
    <dgm:cxn modelId="{B6619469-C1C9-467F-A8EA-4BA4C4BA1963}" type="presOf" srcId="{9764D5BF-3069-4A13-A0ED-1A1FB37E955D}" destId="{0C94FF7E-83A5-4256-93CE-90B0CCB0FDFE}" srcOrd="1" destOrd="0" presId="urn:microsoft.com/office/officeart/2005/8/layout/list1"/>
    <dgm:cxn modelId="{EC8C452A-6A92-4026-961C-D2A1ECE73B53}" type="presOf" srcId="{1EE2FFDD-0A57-4CEB-A088-238D6ABBBF55}" destId="{EDC45AFF-1595-4609-BA55-7C6823825104}" srcOrd="0" destOrd="0" presId="urn:microsoft.com/office/officeart/2005/8/layout/list1"/>
    <dgm:cxn modelId="{BC74F845-3FFC-4C2E-8F48-900B8FBAEFFC}" type="presParOf" srcId="{2732D7F7-2FF9-49E5-A67C-5680566BFB13}" destId="{173262C1-6D85-42B5-B387-3F709B8A6779}" srcOrd="0" destOrd="0" presId="urn:microsoft.com/office/officeart/2005/8/layout/list1"/>
    <dgm:cxn modelId="{61D77F01-AF61-475B-8938-2E9F7C370FCD}" type="presParOf" srcId="{173262C1-6D85-42B5-B387-3F709B8A6779}" destId="{EDC45AFF-1595-4609-BA55-7C6823825104}" srcOrd="0" destOrd="0" presId="urn:microsoft.com/office/officeart/2005/8/layout/list1"/>
    <dgm:cxn modelId="{C2FEE9F9-1A65-4B54-95C0-8574F43C68CC}" type="presParOf" srcId="{173262C1-6D85-42B5-B387-3F709B8A6779}" destId="{E84D61CF-92FA-4B52-8DF2-2114D35D72B9}" srcOrd="1" destOrd="0" presId="urn:microsoft.com/office/officeart/2005/8/layout/list1"/>
    <dgm:cxn modelId="{ACF9D11F-E762-4782-821C-268A4140C69B}" type="presParOf" srcId="{2732D7F7-2FF9-49E5-A67C-5680566BFB13}" destId="{22A66F5A-5964-43EE-B999-904B55EBD510}" srcOrd="1" destOrd="0" presId="urn:microsoft.com/office/officeart/2005/8/layout/list1"/>
    <dgm:cxn modelId="{850E6466-6636-492D-8A51-45A8238A2C66}" type="presParOf" srcId="{2732D7F7-2FF9-49E5-A67C-5680566BFB13}" destId="{3279972C-E806-46A1-9E74-BC33EA4ED889}" srcOrd="2" destOrd="0" presId="urn:microsoft.com/office/officeart/2005/8/layout/list1"/>
    <dgm:cxn modelId="{73348694-CE01-43F5-98EA-88DB6B906513}" type="presParOf" srcId="{2732D7F7-2FF9-49E5-A67C-5680566BFB13}" destId="{184F083D-8030-44D0-A846-2834EBBBA3A1}" srcOrd="3" destOrd="0" presId="urn:microsoft.com/office/officeart/2005/8/layout/list1"/>
    <dgm:cxn modelId="{5C900717-C86E-48EA-B41F-F48E8DAF5E97}" type="presParOf" srcId="{2732D7F7-2FF9-49E5-A67C-5680566BFB13}" destId="{D91A5415-815A-4034-9ABC-EABCBE0BEA77}" srcOrd="4" destOrd="0" presId="urn:microsoft.com/office/officeart/2005/8/layout/list1"/>
    <dgm:cxn modelId="{BB840301-7958-4A4A-9253-F6204DB382EA}" type="presParOf" srcId="{D91A5415-815A-4034-9ABC-EABCBE0BEA77}" destId="{F58F7C4B-B915-4A95-A050-A6F979C8AC63}" srcOrd="0" destOrd="0" presId="urn:microsoft.com/office/officeart/2005/8/layout/list1"/>
    <dgm:cxn modelId="{C4D76F1D-2B8B-4A2A-A56D-070995BDCD00}" type="presParOf" srcId="{D91A5415-815A-4034-9ABC-EABCBE0BEA77}" destId="{0C94FF7E-83A5-4256-93CE-90B0CCB0FDFE}" srcOrd="1" destOrd="0" presId="urn:microsoft.com/office/officeart/2005/8/layout/list1"/>
    <dgm:cxn modelId="{B7945938-A04E-4C4F-A47A-31C61E8C2624}" type="presParOf" srcId="{2732D7F7-2FF9-49E5-A67C-5680566BFB13}" destId="{B2826A6D-DA81-4076-97CB-E526B72B6E91}" srcOrd="5" destOrd="0" presId="urn:microsoft.com/office/officeart/2005/8/layout/list1"/>
    <dgm:cxn modelId="{880BC0BF-AA07-4589-BD79-07A0F1DD59A9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По областям использования: 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919E865E-650B-4DB0-BF64-42A0619AD7C7}" type="presOf" srcId="{9764D5BF-3069-4A13-A0ED-1A1FB37E955D}" destId="{F58F7C4B-B915-4A95-A050-A6F979C8AC63}" srcOrd="0" destOrd="0" presId="urn:microsoft.com/office/officeart/2005/8/layout/list1"/>
    <dgm:cxn modelId="{16534875-AE48-4360-BE3B-27CD11142FF4}" type="presOf" srcId="{53FEC01F-2E61-4119-BB86-065A96B5C6A9}" destId="{2732D7F7-2FF9-49E5-A67C-5680566BFB13}" srcOrd="0" destOrd="0" presId="urn:microsoft.com/office/officeart/2005/8/layout/list1"/>
    <dgm:cxn modelId="{AA2D964A-8AE7-4BA7-A447-925F39935EB8}" type="presOf" srcId="{9764D5BF-3069-4A13-A0ED-1A1FB37E955D}" destId="{0C94FF7E-83A5-4256-93CE-90B0CCB0FDFE}" srcOrd="1" destOrd="0" presId="urn:microsoft.com/office/officeart/2005/8/layout/list1"/>
    <dgm:cxn modelId="{78F0C21F-1E50-4BC8-91BE-F253460E1E3C}" type="presParOf" srcId="{2732D7F7-2FF9-49E5-A67C-5680566BFB13}" destId="{D91A5415-815A-4034-9ABC-EABCBE0BEA77}" srcOrd="0" destOrd="0" presId="urn:microsoft.com/office/officeart/2005/8/layout/list1"/>
    <dgm:cxn modelId="{BD7B41F5-FE42-4E01-BDC0-34B0C8C06563}" type="presParOf" srcId="{D91A5415-815A-4034-9ABC-EABCBE0BEA77}" destId="{F58F7C4B-B915-4A95-A050-A6F979C8AC63}" srcOrd="0" destOrd="0" presId="urn:microsoft.com/office/officeart/2005/8/layout/list1"/>
    <dgm:cxn modelId="{7C0A87EE-592E-4D79-A4E3-E57CDE9BF1A9}" type="presParOf" srcId="{D91A5415-815A-4034-9ABC-EABCBE0BEA77}" destId="{0C94FF7E-83A5-4256-93CE-90B0CCB0FDFE}" srcOrd="1" destOrd="0" presId="urn:microsoft.com/office/officeart/2005/8/layout/list1"/>
    <dgm:cxn modelId="{CA73852C-1A45-436D-A7FF-A7A780D8831D}" type="presParOf" srcId="{2732D7F7-2FF9-49E5-A67C-5680566BFB13}" destId="{B2826A6D-DA81-4076-97CB-E526B72B6E91}" srcOrd="1" destOrd="0" presId="urn:microsoft.com/office/officeart/2005/8/layout/list1"/>
    <dgm:cxn modelId="{4C657487-6569-4C98-A20D-D7A91EB20F6F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Использование для обработки данных. 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Применение в области управляющих систем.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B7CF64D-2FAB-4D0C-8A11-A0293078B4AF}" type="presOf" srcId="{9764D5BF-3069-4A13-A0ED-1A1FB37E955D}" destId="{F58F7C4B-B915-4A95-A050-A6F979C8AC63}" srcOrd="0" destOrd="0" presId="urn:microsoft.com/office/officeart/2005/8/layout/list1"/>
    <dgm:cxn modelId="{F5658118-6D6A-4A0F-99E7-3630358B6CE9}" type="presOf" srcId="{9764D5BF-3069-4A13-A0ED-1A1FB37E955D}" destId="{0C94FF7E-83A5-4256-93CE-90B0CCB0FDFE}" srcOrd="1" destOrd="0" presId="urn:microsoft.com/office/officeart/2005/8/layout/list1"/>
    <dgm:cxn modelId="{8A8CC763-182C-42C2-A81E-7881EACF9833}" type="presOf" srcId="{1EE2FFDD-0A57-4CEB-A088-238D6ABBBF55}" destId="{EDC45AFF-1595-4609-BA55-7C6823825104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47BF8DE5-91F1-480C-8020-7BB6F44D8CAC}" type="presOf" srcId="{1EE2FFDD-0A57-4CEB-A088-238D6ABBBF55}" destId="{E84D61CF-92FA-4B52-8DF2-2114D35D72B9}" srcOrd="1" destOrd="0" presId="urn:microsoft.com/office/officeart/2005/8/layout/list1"/>
    <dgm:cxn modelId="{32470300-B0F5-44F2-961E-5DD9C2183039}" type="presOf" srcId="{53FEC01F-2E61-4119-BB86-065A96B5C6A9}" destId="{2732D7F7-2FF9-49E5-A67C-5680566BFB13}" srcOrd="0" destOrd="0" presId="urn:microsoft.com/office/officeart/2005/8/layout/list1"/>
    <dgm:cxn modelId="{76C1CB20-8609-4490-94B5-2308998E5969}" type="presParOf" srcId="{2732D7F7-2FF9-49E5-A67C-5680566BFB13}" destId="{173262C1-6D85-42B5-B387-3F709B8A6779}" srcOrd="0" destOrd="0" presId="urn:microsoft.com/office/officeart/2005/8/layout/list1"/>
    <dgm:cxn modelId="{00A2537D-9E7E-4E63-934A-6CE9B985F44D}" type="presParOf" srcId="{173262C1-6D85-42B5-B387-3F709B8A6779}" destId="{EDC45AFF-1595-4609-BA55-7C6823825104}" srcOrd="0" destOrd="0" presId="urn:microsoft.com/office/officeart/2005/8/layout/list1"/>
    <dgm:cxn modelId="{8D8C3010-A827-415B-B5C8-0A065BC6CC11}" type="presParOf" srcId="{173262C1-6D85-42B5-B387-3F709B8A6779}" destId="{E84D61CF-92FA-4B52-8DF2-2114D35D72B9}" srcOrd="1" destOrd="0" presId="urn:microsoft.com/office/officeart/2005/8/layout/list1"/>
    <dgm:cxn modelId="{B5FEB29A-1A64-46E9-A7B6-FD9FAE4DC780}" type="presParOf" srcId="{2732D7F7-2FF9-49E5-A67C-5680566BFB13}" destId="{22A66F5A-5964-43EE-B999-904B55EBD510}" srcOrd="1" destOrd="0" presId="urn:microsoft.com/office/officeart/2005/8/layout/list1"/>
    <dgm:cxn modelId="{250B3EEC-3C82-4E69-90B6-80CE58B64BF4}" type="presParOf" srcId="{2732D7F7-2FF9-49E5-A67C-5680566BFB13}" destId="{3279972C-E806-46A1-9E74-BC33EA4ED889}" srcOrd="2" destOrd="0" presId="urn:microsoft.com/office/officeart/2005/8/layout/list1"/>
    <dgm:cxn modelId="{1FD19365-80FF-4D04-9D46-255FF8AA6E0B}" type="presParOf" srcId="{2732D7F7-2FF9-49E5-A67C-5680566BFB13}" destId="{184F083D-8030-44D0-A846-2834EBBBA3A1}" srcOrd="3" destOrd="0" presId="urn:microsoft.com/office/officeart/2005/8/layout/list1"/>
    <dgm:cxn modelId="{E97A4085-24A6-4E08-84C8-D67CA4FE9B07}" type="presParOf" srcId="{2732D7F7-2FF9-49E5-A67C-5680566BFB13}" destId="{D91A5415-815A-4034-9ABC-EABCBE0BEA77}" srcOrd="4" destOrd="0" presId="urn:microsoft.com/office/officeart/2005/8/layout/list1"/>
    <dgm:cxn modelId="{1E49D4A2-D413-4F3A-B09F-8621FFF123F9}" type="presParOf" srcId="{D91A5415-815A-4034-9ABC-EABCBE0BEA77}" destId="{F58F7C4B-B915-4A95-A050-A6F979C8AC63}" srcOrd="0" destOrd="0" presId="urn:microsoft.com/office/officeart/2005/8/layout/list1"/>
    <dgm:cxn modelId="{E5BCED61-9293-4F09-96A7-23DA0E26AF2A}" type="presParOf" srcId="{D91A5415-815A-4034-9ABC-EABCBE0BEA77}" destId="{0C94FF7E-83A5-4256-93CE-90B0CCB0FDFE}" srcOrd="1" destOrd="0" presId="urn:microsoft.com/office/officeart/2005/8/layout/list1"/>
    <dgm:cxn modelId="{00079684-E614-434E-83EE-4A459E733E5C}" type="presParOf" srcId="{2732D7F7-2FF9-49E5-A67C-5680566BFB13}" destId="{B2826A6D-DA81-4076-97CB-E526B72B6E91}" srcOrd="5" destOrd="0" presId="urn:microsoft.com/office/officeart/2005/8/layout/list1"/>
    <dgm:cxn modelId="{BB270DF9-858C-40D1-8117-C50B39473CE9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B5B784-F290-426D-82CD-AE07F8FE8968}">
      <dsp:nvSpPr>
        <dsp:cNvPr id="0" name=""/>
        <dsp:cNvSpPr/>
      </dsp:nvSpPr>
      <dsp:spPr>
        <a:xfrm>
          <a:off x="0" y="619774"/>
          <a:ext cx="9072206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8E3789-E2F6-466C-8DF2-D343E6CDCF9E}">
      <dsp:nvSpPr>
        <dsp:cNvPr id="0" name=""/>
        <dsp:cNvSpPr/>
      </dsp:nvSpPr>
      <dsp:spPr>
        <a:xfrm>
          <a:off x="453610" y="58894"/>
          <a:ext cx="8263264" cy="112176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Использование компьютерных систем в диалогом режиме. 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610" y="58894"/>
        <a:ext cx="8263264" cy="1121760"/>
      </dsp:txXfrm>
    </dsp:sp>
    <dsp:sp modelId="{3279972C-E806-46A1-9E74-BC33EA4ED889}">
      <dsp:nvSpPr>
        <dsp:cNvPr id="0" name=""/>
        <dsp:cNvSpPr/>
      </dsp:nvSpPr>
      <dsp:spPr>
        <a:xfrm>
          <a:off x="0" y="2343454"/>
          <a:ext cx="9072206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53610" y="1782574"/>
          <a:ext cx="8263264" cy="112176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Применение новейших разработок в сфере программного обеспечения и значительного объёма прикладных программ. 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453610" y="1782574"/>
        <a:ext cx="8263264" cy="1121760"/>
      </dsp:txXfrm>
    </dsp:sp>
    <dsp:sp modelId="{F55903AB-1282-4FA6-8FCF-14F3F85FFCC7}">
      <dsp:nvSpPr>
        <dsp:cNvPr id="0" name=""/>
        <dsp:cNvSpPr/>
      </dsp:nvSpPr>
      <dsp:spPr>
        <a:xfrm>
          <a:off x="0" y="4067134"/>
          <a:ext cx="9072206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53610" y="3506254"/>
          <a:ext cx="8282824" cy="112176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Многоплановость при выполнении коррекции информации и формулировок проблем.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610" y="3506254"/>
        <a:ext cx="8282824" cy="112176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67420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32374"/>
          <a:ext cx="7031587" cy="715486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Использование для автоматизации функционирования офисных систем.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32374"/>
        <a:ext cx="7031587" cy="715486"/>
      </dsp:txXfrm>
    </dsp:sp>
    <dsp:sp modelId="{F55903AB-1282-4FA6-8FCF-14F3F85FFCC7}">
      <dsp:nvSpPr>
        <dsp:cNvPr id="0" name=""/>
        <dsp:cNvSpPr/>
      </dsp:nvSpPr>
      <dsp:spPr>
        <a:xfrm>
          <a:off x="0" y="1555289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1048820"/>
          <a:ext cx="7048231" cy="78690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Применение для нахождения оптимального решения.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048820"/>
        <a:ext cx="7048231" cy="786909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58109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1531"/>
          <a:ext cx="7031587" cy="715486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Использование в сфере выработки экспертных оценок.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1531"/>
        <a:ext cx="7031587" cy="71548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B5B784-F290-426D-82CD-AE07F8FE8968}">
      <dsp:nvSpPr>
        <dsp:cNvPr id="0" name=""/>
        <dsp:cNvSpPr/>
      </dsp:nvSpPr>
      <dsp:spPr>
        <a:xfrm>
          <a:off x="0" y="464766"/>
          <a:ext cx="907220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8E3789-E2F6-466C-8DF2-D343E6CDCF9E}">
      <dsp:nvSpPr>
        <dsp:cNvPr id="0" name=""/>
        <dsp:cNvSpPr/>
      </dsp:nvSpPr>
      <dsp:spPr>
        <a:xfrm>
          <a:off x="453610" y="7206"/>
          <a:ext cx="8263264" cy="91512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Удобный пользовательский интерфейс, несложная и понятная эксплуатация. 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610" y="7206"/>
        <a:ext cx="8263264" cy="915120"/>
      </dsp:txXfrm>
    </dsp:sp>
    <dsp:sp modelId="{3279972C-E806-46A1-9E74-BC33EA4ED889}">
      <dsp:nvSpPr>
        <dsp:cNvPr id="0" name=""/>
        <dsp:cNvSpPr/>
      </dsp:nvSpPr>
      <dsp:spPr>
        <a:xfrm>
          <a:off x="0" y="1870926"/>
          <a:ext cx="907220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53610" y="1413366"/>
          <a:ext cx="8263264" cy="91512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Простота осуществления настройки касательно прямых обязанностей работника. 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453610" y="1413366"/>
        <a:ext cx="8263264" cy="915120"/>
      </dsp:txXfrm>
    </dsp:sp>
    <dsp:sp modelId="{F55903AB-1282-4FA6-8FCF-14F3F85FFCC7}">
      <dsp:nvSpPr>
        <dsp:cNvPr id="0" name=""/>
        <dsp:cNvSpPr/>
      </dsp:nvSpPr>
      <dsp:spPr>
        <a:xfrm>
          <a:off x="0" y="3277087"/>
          <a:ext cx="907220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53610" y="2819526"/>
          <a:ext cx="8282824" cy="91512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Незначительное занимаемое место и неприхотливость к местоположению устройств. 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610" y="2819526"/>
        <a:ext cx="8282824" cy="91512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B5B784-F290-426D-82CD-AE07F8FE8968}">
      <dsp:nvSpPr>
        <dsp:cNvPr id="0" name=""/>
        <dsp:cNvSpPr/>
      </dsp:nvSpPr>
      <dsp:spPr>
        <a:xfrm>
          <a:off x="0" y="514658"/>
          <a:ext cx="9072206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8E3789-E2F6-466C-8DF2-D343E6CDCF9E}">
      <dsp:nvSpPr>
        <dsp:cNvPr id="0" name=""/>
        <dsp:cNvSpPr/>
      </dsp:nvSpPr>
      <dsp:spPr>
        <a:xfrm>
          <a:off x="453610" y="42338"/>
          <a:ext cx="8263264" cy="94464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Высокий уровень надёжности и безотказности в работе.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610" y="42338"/>
        <a:ext cx="8263264" cy="944640"/>
      </dsp:txXfrm>
    </dsp:sp>
    <dsp:sp modelId="{3279972C-E806-46A1-9E74-BC33EA4ED889}">
      <dsp:nvSpPr>
        <dsp:cNvPr id="0" name=""/>
        <dsp:cNvSpPr/>
      </dsp:nvSpPr>
      <dsp:spPr>
        <a:xfrm>
          <a:off x="0" y="1966178"/>
          <a:ext cx="9072206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53610" y="1493858"/>
          <a:ext cx="8263264" cy="94464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Несложная организация работ по техническому обслуживанию системы. 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453610" y="1493858"/>
        <a:ext cx="8263264" cy="9446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358814"/>
          <a:ext cx="907220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53167" y="4574"/>
          <a:ext cx="8274735" cy="70847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По классу обрабатываемой информации: 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167" y="4574"/>
        <a:ext cx="8274735" cy="70847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348670"/>
          <a:ext cx="772749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38710"/>
          <a:ext cx="7031587" cy="61992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Обработка данных.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38710"/>
        <a:ext cx="7031587" cy="619920"/>
      </dsp:txXfrm>
    </dsp:sp>
    <dsp:sp modelId="{F55903AB-1282-4FA6-8FCF-14F3F85FFCC7}">
      <dsp:nvSpPr>
        <dsp:cNvPr id="0" name=""/>
        <dsp:cNvSpPr/>
      </dsp:nvSpPr>
      <dsp:spPr>
        <a:xfrm>
          <a:off x="0" y="1301231"/>
          <a:ext cx="772749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991270"/>
          <a:ext cx="7048231" cy="61992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Обработка научных знаний. 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991270"/>
        <a:ext cx="7048231" cy="6199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358814"/>
          <a:ext cx="907220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53167" y="4574"/>
          <a:ext cx="8274735" cy="70847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По типу используемого пользовательского интерфейса: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167" y="4574"/>
        <a:ext cx="8274735" cy="70847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81774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46727"/>
          <a:ext cx="7031587" cy="715486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С использованием системы машинных команд. 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46727"/>
        <a:ext cx="7031587" cy="715486"/>
      </dsp:txXfrm>
    </dsp:sp>
    <dsp:sp modelId="{F55903AB-1282-4FA6-8FCF-14F3F85FFCC7}">
      <dsp:nvSpPr>
        <dsp:cNvPr id="0" name=""/>
        <dsp:cNvSpPr/>
      </dsp:nvSpPr>
      <dsp:spPr>
        <a:xfrm>
          <a:off x="0" y="1343614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1063174"/>
          <a:ext cx="7048231" cy="5608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С использованием речевых команд. 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063174"/>
        <a:ext cx="7048231" cy="5608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358814"/>
          <a:ext cx="907220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53167" y="4574"/>
          <a:ext cx="8274735" cy="70847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По степени взаимосвязи: 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167" y="4574"/>
        <a:ext cx="8274735" cy="70847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28318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39066"/>
          <a:ext cx="703158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С применением сетевых структур.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39066"/>
        <a:ext cx="7031587" cy="640172"/>
      </dsp:txXfrm>
    </dsp:sp>
    <dsp:sp modelId="{F55903AB-1282-4FA6-8FCF-14F3F85FFCC7}">
      <dsp:nvSpPr>
        <dsp:cNvPr id="0" name=""/>
        <dsp:cNvSpPr/>
      </dsp:nvSpPr>
      <dsp:spPr>
        <a:xfrm>
          <a:off x="0" y="1401675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948518"/>
          <a:ext cx="7048231" cy="704076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С использованием дискретных структур.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948518"/>
        <a:ext cx="7048231" cy="70407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358814"/>
          <a:ext cx="907220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53167" y="4574"/>
          <a:ext cx="8274735" cy="7084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По областям использования: 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167" y="4574"/>
        <a:ext cx="8274735" cy="70848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15594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26342"/>
          <a:ext cx="703158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Использование для обработки данных. 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26342"/>
        <a:ext cx="7031587" cy="640172"/>
      </dsp:txXfrm>
    </dsp:sp>
    <dsp:sp modelId="{F55903AB-1282-4FA6-8FCF-14F3F85FFCC7}">
      <dsp:nvSpPr>
        <dsp:cNvPr id="0" name=""/>
        <dsp:cNvSpPr/>
      </dsp:nvSpPr>
      <dsp:spPr>
        <a:xfrm>
          <a:off x="0" y="1409917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935794"/>
          <a:ext cx="7048231" cy="7250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Применение в области управляющих систем.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935794"/>
        <a:ext cx="7048231" cy="725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3320713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588" y="2404534"/>
            <a:ext cx="8485985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6588" y="4050834"/>
            <a:ext cx="8485985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241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609600"/>
            <a:ext cx="9392532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470400"/>
            <a:ext cx="9392532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42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555" y="609600"/>
            <a:ext cx="884347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92614" y="3632200"/>
            <a:ext cx="789335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470400"/>
            <a:ext cx="9392532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2035" y="790378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16309" y="2886556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42161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1931988"/>
            <a:ext cx="9392532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993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555" y="609600"/>
            <a:ext cx="884347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40039" y="4013200"/>
            <a:ext cx="9392533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2035" y="790378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16309" y="2886556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35178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290" y="609600"/>
            <a:ext cx="938328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40039" y="4013200"/>
            <a:ext cx="9392533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6360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27372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5306" y="609600"/>
            <a:ext cx="1425534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0041" y="609600"/>
            <a:ext cx="7713766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876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2283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2700868"/>
            <a:ext cx="9392532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983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041" y="2160589"/>
            <a:ext cx="457138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1190" y="2160590"/>
            <a:ext cx="457138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752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305" y="2160983"/>
            <a:ext cx="457312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8305" y="2737246"/>
            <a:ext cx="4573120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9456" y="2160983"/>
            <a:ext cx="457311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9458" y="2737246"/>
            <a:ext cx="4573114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639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0" y="609600"/>
            <a:ext cx="9392532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281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21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0" y="1498604"/>
            <a:ext cx="421137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1176" y="514925"/>
            <a:ext cx="4931396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40" y="2777069"/>
            <a:ext cx="421137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152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4800600"/>
            <a:ext cx="9392531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0040" y="609600"/>
            <a:ext cx="9392532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41" y="5367338"/>
            <a:ext cx="9392531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375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3320713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0040" y="609600"/>
            <a:ext cx="9392532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0" y="2160590"/>
            <a:ext cx="9392532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72171" y="6041363"/>
            <a:ext cx="996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0041" y="6041363"/>
            <a:ext cx="68806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85972" y="6041363"/>
            <a:ext cx="746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095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18" Type="http://schemas.openxmlformats.org/officeDocument/2006/relationships/diagramLayout" Target="../diagrams/layout7.xml"/><Relationship Id="rId3" Type="http://schemas.openxmlformats.org/officeDocument/2006/relationships/diagramLayout" Target="../diagrams/layout4.xml"/><Relationship Id="rId21" Type="http://schemas.microsoft.com/office/2007/relationships/diagramDrawing" Target="../diagrams/drawing7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17" Type="http://schemas.openxmlformats.org/officeDocument/2006/relationships/diagramData" Target="../diagrams/data7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20" Type="http://schemas.openxmlformats.org/officeDocument/2006/relationships/diagramColors" Target="../diagrams/colors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19" Type="http://schemas.openxmlformats.org/officeDocument/2006/relationships/diagramQuickStyle" Target="../diagrams/quickStyle7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diagramLayout" Target="../diagrams/layout10.xml"/><Relationship Id="rId18" Type="http://schemas.openxmlformats.org/officeDocument/2006/relationships/diagramLayout" Target="../diagrams/layout11.xml"/><Relationship Id="rId3" Type="http://schemas.openxmlformats.org/officeDocument/2006/relationships/diagramLayout" Target="../diagrams/layout8.xml"/><Relationship Id="rId21" Type="http://schemas.microsoft.com/office/2007/relationships/diagramDrawing" Target="../diagrams/drawing11.xml"/><Relationship Id="rId7" Type="http://schemas.openxmlformats.org/officeDocument/2006/relationships/diagramData" Target="../diagrams/data9.xml"/><Relationship Id="rId12" Type="http://schemas.openxmlformats.org/officeDocument/2006/relationships/diagramData" Target="../diagrams/data10.xml"/><Relationship Id="rId17" Type="http://schemas.openxmlformats.org/officeDocument/2006/relationships/diagramData" Target="../diagrams/data11.xml"/><Relationship Id="rId2" Type="http://schemas.openxmlformats.org/officeDocument/2006/relationships/diagramData" Target="../diagrams/data8.xml"/><Relationship Id="rId16" Type="http://schemas.microsoft.com/office/2007/relationships/diagramDrawing" Target="../diagrams/drawing10.xml"/><Relationship Id="rId20" Type="http://schemas.openxmlformats.org/officeDocument/2006/relationships/diagramColors" Target="../diagrams/colors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5" Type="http://schemas.openxmlformats.org/officeDocument/2006/relationships/diagramColors" Target="../diagrams/colors10.xml"/><Relationship Id="rId10" Type="http://schemas.openxmlformats.org/officeDocument/2006/relationships/diagramColors" Target="../diagrams/colors9.xml"/><Relationship Id="rId19" Type="http://schemas.openxmlformats.org/officeDocument/2006/relationships/diagramQuickStyle" Target="../diagrams/quickStyle11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Relationship Id="rId14" Type="http://schemas.openxmlformats.org/officeDocument/2006/relationships/diagramQuickStyle" Target="../diagrams/quickStyl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8659" y="3229287"/>
            <a:ext cx="8485985" cy="1646302"/>
          </a:xfrm>
        </p:spPr>
        <p:txBody>
          <a:bodyPr/>
          <a:lstStyle/>
          <a:p>
            <a:pPr algn="ctr"/>
            <a:r>
              <a:rPr lang="ru-RU" sz="6600" dirty="0" smtClean="0"/>
              <a:t>Информационные технологии в профессиональной деятельности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xmlns="" val="311889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2945" y="1693706"/>
            <a:ext cx="6678431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 ЗА </a:t>
            </a:r>
          </a:p>
          <a:p>
            <a:pPr algn="ctr"/>
            <a:r>
              <a:rPr lang="ru-RU" sz="8000" b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ВНИМАНИЕ!</a:t>
            </a:r>
            <a:endParaRPr lang="ru-RU" sz="8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803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029" y="511630"/>
            <a:ext cx="9016999" cy="5790558"/>
          </a:xfrm>
        </p:spPr>
        <p:txBody>
          <a:bodyPr>
            <a:noAutofit/>
          </a:bodyPr>
          <a:lstStyle/>
          <a:p>
            <a:r>
              <a:rPr lang="ru-RU" sz="2400" dirty="0" smtClean="0"/>
              <a:t>Информационные технологии являются процессом, который использует некоторый комплект методов и разных средств, служащих для поиска, хранения, обработки и трансляции информации для получения новых качественных данных об исследуемых предметах, процессах или явлениях. </a:t>
            </a:r>
            <a:endParaRPr lang="ru-RU" sz="2400" dirty="0" smtClean="0"/>
          </a:p>
          <a:p>
            <a:r>
              <a:rPr lang="ru-RU" sz="2400" dirty="0" smtClean="0"/>
              <a:t>Задачей </a:t>
            </a:r>
            <a:r>
              <a:rPr lang="ru-RU" sz="2400" dirty="0" smtClean="0"/>
              <a:t>информационной технологии считается поиск информации, которая далее подвергается анализу и по его результатам вырабатываются рекомендации по последующим операциям. Изобретение персональных компьютеров вместе с прорывными технологиями передачи информации явились очередной ступенью совершенствования информационных технологий.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5913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Главными постулатами информационных технологий считаются: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672431" y="1007889"/>
          <a:ext cx="9072206" cy="5083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076" y="197224"/>
            <a:ext cx="9392532" cy="1320800"/>
          </a:xfrm>
        </p:spPr>
        <p:txBody>
          <a:bodyPr/>
          <a:lstStyle/>
          <a:p>
            <a:pPr algn="ctr"/>
            <a:r>
              <a:rPr lang="ru-RU" dirty="0" smtClean="0"/>
              <a:t>Классификация информационных технологий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1318" y="1497106"/>
            <a:ext cx="9753600" cy="923365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Информационные технологии можно классифицировать по методам работы: 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663467" y="2752164"/>
          <a:ext cx="9072206" cy="968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999207" y="3926539"/>
          <a:ext cx="7727499" cy="1869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690361" y="215153"/>
          <a:ext cx="9072206" cy="968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2026101" y="1389528"/>
          <a:ext cx="7727499" cy="1869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663467" y="3442547"/>
          <a:ext cx="9072206" cy="968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999207" y="4616922"/>
          <a:ext cx="7727499" cy="1869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690361" y="215153"/>
          <a:ext cx="9072206" cy="968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2026101" y="1389528"/>
          <a:ext cx="7727499" cy="1864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945418" y="3433482"/>
          <a:ext cx="7727499" cy="206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936454" y="5593977"/>
          <a:ext cx="7727499" cy="936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Создание автоматизированных рабочих мест на базе персональных компьютеров обладает следующими </a:t>
            </a:r>
            <a:r>
              <a:rPr lang="ru-RU" sz="2400" dirty="0" smtClean="0"/>
              <a:t>преимуществами: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564853" y="1586754"/>
          <a:ext cx="9072206" cy="4065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Создание автоматизированных рабочих мест на базе персональных компьютеров обладает следующими </a:t>
            </a:r>
            <a:r>
              <a:rPr lang="ru-RU" sz="2400" dirty="0" smtClean="0"/>
              <a:t>преимуществами: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537959" y="1676401"/>
          <a:ext cx="9072206" cy="2814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31075" y="708212"/>
            <a:ext cx="9392532" cy="520764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Наилучшим режимом автоматизированного рабочего места считается его эксплуатация в составе локальной вычислительной сети, в которой оно является рабочей станцией. Это крайне важно, когда требуется деление вычислительных мощностей между большим количеством работников. </a:t>
            </a:r>
            <a:endParaRPr lang="ru-RU" sz="2400" dirty="0" smtClean="0"/>
          </a:p>
          <a:p>
            <a:r>
              <a:rPr lang="ru-RU" sz="2400" dirty="0" smtClean="0"/>
              <a:t>Более </a:t>
            </a:r>
            <a:r>
              <a:rPr lang="ru-RU" sz="2400" dirty="0" smtClean="0"/>
              <a:t>сложной будет организация автоматизированного рабочего места, когда персональный компьютер используется в качестве некоего интеллектуального терминального устройства, и имеется удалённый доступ к использованию ресурсов базовой ЭВМ или внешних сетевых серверов.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</TotalTime>
  <Words>341</Words>
  <Application>Microsoft Office PowerPoint</Application>
  <PresentationFormat>Произвольный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Грань</vt:lpstr>
      <vt:lpstr>Информационные технологии в профессиональной деятельности</vt:lpstr>
      <vt:lpstr>Слайд 2</vt:lpstr>
      <vt:lpstr>Слайд 3</vt:lpstr>
      <vt:lpstr>Классификация информационных технологий 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информационного обеспечения обработки на станках с чпу</dc:title>
  <dc:creator>user</dc:creator>
  <cp:lastModifiedBy>NataLi</cp:lastModifiedBy>
  <cp:revision>37</cp:revision>
  <dcterms:created xsi:type="dcterms:W3CDTF">2021-06-10T12:44:18Z</dcterms:created>
  <dcterms:modified xsi:type="dcterms:W3CDTF">2021-06-26T09:01:17Z</dcterms:modified>
</cp:coreProperties>
</file>